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8" r:id="rId6"/>
    <p:sldId id="267" r:id="rId7"/>
    <p:sldId id="262" r:id="rId8"/>
    <p:sldId id="263" r:id="rId9"/>
    <p:sldId id="265" r:id="rId10"/>
    <p:sldId id="261" r:id="rId11"/>
    <p:sldId id="266" r:id="rId12"/>
    <p:sldId id="271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0F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F94F-45BD-4BC4-A3E8-2E9A3382B46C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124C-751B-4386-8517-18A1DD930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0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93939"/>
              </a:buClr>
              <a:defRPr/>
            </a:lvl1pPr>
            <a:lvl2pPr>
              <a:buClr>
                <a:srgbClr val="393939"/>
              </a:buClr>
              <a:defRPr/>
            </a:lvl2pPr>
            <a:lvl3pPr>
              <a:buClr>
                <a:srgbClr val="393939"/>
              </a:buClr>
              <a:defRPr/>
            </a:lvl3pPr>
            <a:lvl4pPr>
              <a:buClr>
                <a:srgbClr val="393939"/>
              </a:buClr>
              <a:defRPr/>
            </a:lvl4pPr>
            <a:lvl5pPr>
              <a:buClr>
                <a:srgbClr val="393939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0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5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6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9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4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kumenty\IMA\Prezentace\background\03_blue_paticka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4886"/>
            <a:ext cx="91440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4" name="Zástupný symbol pro zápatí 4"/>
          <p:cNvSpPr txBox="1">
            <a:spLocks/>
          </p:cNvSpPr>
          <p:nvPr userDrawn="1"/>
        </p:nvSpPr>
        <p:spPr>
          <a:xfrm>
            <a:off x="2699792" y="6395828"/>
            <a:ext cx="2016224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b="1" i="1" dirty="0" smtClean="0"/>
              <a:t>Na Valentince 1003/1, Praha 5</a:t>
            </a:r>
          </a:p>
          <a:p>
            <a:pPr algn="l"/>
            <a:r>
              <a:rPr lang="cs-CZ" sz="1100" b="1" i="1" dirty="0" smtClean="0"/>
              <a:t>+420 251 081 097</a:t>
            </a:r>
            <a:endParaRPr lang="en-US" sz="1100" b="1" i="1" dirty="0"/>
          </a:p>
        </p:txBody>
      </p:sp>
      <p:sp>
        <p:nvSpPr>
          <p:cNvPr id="16" name="Zástupný symbol pro zápatí 4"/>
          <p:cNvSpPr txBox="1">
            <a:spLocks/>
          </p:cNvSpPr>
          <p:nvPr userDrawn="1"/>
        </p:nvSpPr>
        <p:spPr>
          <a:xfrm>
            <a:off x="1043608" y="6408744"/>
            <a:ext cx="1683216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IMA s.r.o.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‹#›</a:t>
            </a:fld>
            <a:r>
              <a:rPr lang="en-US" dirty="0" smtClean="0"/>
              <a:t>  &gt;</a:t>
            </a:r>
            <a:endParaRPr lang="en-US" dirty="0"/>
          </a:p>
        </p:txBody>
      </p:sp>
      <p:pic>
        <p:nvPicPr>
          <p:cNvPr id="2051" name="Picture 3" descr="C:\Dokumenty\IMA\Prezentace\background\imalogo_grey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8651"/>
            <a:ext cx="1157462" cy="10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8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F86DA"/>
        </a:buClr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F86DA"/>
        </a:buClr>
        <a:buFont typeface="Arial" panose="020B0604020202020204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F86DA"/>
        </a:buClr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F86DA"/>
        </a:buClr>
        <a:buFont typeface="Arial" panose="020B0604020202020204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F86DA"/>
        </a:buClr>
        <a:buFont typeface="Arial" panose="020B0604020202020204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cs-CZ" dirty="0" smtClean="0"/>
              <a:t>NFC identifikační systém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</a:t>
            </a:fld>
            <a:r>
              <a:rPr lang="en-US" smtClean="0"/>
              <a:t>  &gt;</a:t>
            </a:r>
            <a:endParaRPr lang="en-US" dirty="0"/>
          </a:p>
        </p:txBody>
      </p:sp>
      <p:pic>
        <p:nvPicPr>
          <p:cNvPr id="5123" name="Picture 3" descr="C:\Dokumenty\IMA\OtevirejMobilem\Grafika\logo\logo_en_big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4131" cy="16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Autonomní NFCporter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Přístupový systém PATRON-PRO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plnohodnotný </a:t>
            </a:r>
            <a:r>
              <a:rPr lang="cs-CZ" sz="2000" dirty="0" err="1" smtClean="0"/>
              <a:t>offline</a:t>
            </a:r>
            <a:r>
              <a:rPr lang="cs-CZ" sz="2000" dirty="0" smtClean="0"/>
              <a:t> systém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správa přes mobilní aplikaci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programování pomocí NFC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akceptace běžných RFID karet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integrovaná funkce NFCporter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akceptace NFC telefonů</a:t>
            </a: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10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Virtuální vstupenky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Automatizovaný systém nákupu vstupenek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zakoupení a platba přes mobilní aplikaci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přidělení NFC identifikátoru do telefonu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ověření identifikátoru při použití a jeho zneplatnění pro další průchod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Ideální pro parkoviště, muzea, výstavy, zábavní parky aj.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11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12</a:t>
            </a:fld>
            <a:r>
              <a:rPr lang="en-US" smtClean="0"/>
              <a:t>  &gt;</a:t>
            </a:r>
            <a:endParaRPr lang="en-US" dirty="0"/>
          </a:p>
        </p:txBody>
      </p:sp>
      <p:pic>
        <p:nvPicPr>
          <p:cNvPr id="7170" name="Picture 2" descr="C:\Dokumenty\IMA\Prezentace\background\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kumenty\IMA\Prezentace\background\03_blue_patick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4886"/>
            <a:ext cx="91440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nadpis 1"/>
          <p:cNvSpPr txBox="1">
            <a:spLocks/>
          </p:cNvSpPr>
          <p:nvPr/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 smtClean="0"/>
              <a:t>Virtuální vstupenky – Use Case</a:t>
            </a:r>
            <a:endParaRPr lang="en-US" sz="4000" dirty="0"/>
          </a:p>
        </p:txBody>
      </p:sp>
      <p:sp>
        <p:nvSpPr>
          <p:cNvPr id="7" name="Zástupný symbol pro zápatí 4"/>
          <p:cNvSpPr txBox="1">
            <a:spLocks/>
          </p:cNvSpPr>
          <p:nvPr/>
        </p:nvSpPr>
        <p:spPr>
          <a:xfrm>
            <a:off x="2699792" y="6395828"/>
            <a:ext cx="2016224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b="1" i="1" dirty="0" smtClean="0"/>
              <a:t>Na Valentince 1003/1, Praha 5</a:t>
            </a:r>
          </a:p>
          <a:p>
            <a:pPr algn="l"/>
            <a:r>
              <a:rPr lang="cs-CZ" sz="1100" b="1" i="1" dirty="0" smtClean="0"/>
              <a:t>+420 251 081 097</a:t>
            </a:r>
            <a:endParaRPr lang="en-US" sz="1100" b="1" i="1" dirty="0"/>
          </a:p>
        </p:txBody>
      </p:sp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1043608" y="6408744"/>
            <a:ext cx="1683216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IMA s.r.o.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3200" b="1" kern="120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&lt;  </a:t>
            </a:r>
            <a:fld id="{7385F9E2-6814-4C5A-B86C-A0E7FA51000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&gt;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3" descr="C:\Dokumenty\IMA\Prezentace\background\imalogo_gr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8651"/>
            <a:ext cx="1157462" cy="10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Virtuální vstupenky – Use Case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Zakoupení vstupenky do muzea přes mobilní aplikaci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uživatel vybere typ </a:t>
            </a:r>
            <a:r>
              <a:rPr lang="cs-CZ" sz="1800" dirty="0" smtClean="0"/>
              <a:t>vstupenky </a:t>
            </a:r>
            <a:r>
              <a:rPr lang="cs-CZ" sz="1800" dirty="0" smtClean="0"/>
              <a:t>a zaplatí platební kartou / </a:t>
            </a:r>
            <a:r>
              <a:rPr lang="cs-CZ" sz="1800" dirty="0" err="1" smtClean="0"/>
              <a:t>PayPal</a:t>
            </a:r>
            <a:endParaRPr lang="cs-CZ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NFCporter vygeneruje NFC identifikátor pro mobilní telefon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Vstup do muzea pomocí NFC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uživatel přiloží telefon na čtečku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identifikátor je přenesen z mobilu do ID systému, kde je ověřena jeho platnost a stav platby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v případě souhlasu je odblokován turniket a umožněn průchod</a:t>
            </a:r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13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Na čem pracujeme?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Vzdálená správa identifikátorů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registrační formulář v „</a:t>
            </a:r>
            <a:r>
              <a:rPr lang="cs-CZ" sz="2000" dirty="0" err="1" smtClean="0"/>
              <a:t>cloudu</a:t>
            </a:r>
            <a:r>
              <a:rPr lang="cs-CZ" sz="2000" dirty="0" smtClean="0"/>
              <a:t>“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přenos vstupních práv do telefonu „vzduchem“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vzdálená distribuce vstupních práv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Úložiště s vysokým stupněm zabezpečení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14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Díky za pozornost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Více informací o našich NFC systémech naleznete také na: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u="sng" dirty="0" smtClean="0"/>
              <a:t>www.OtevirejMobilem.cz</a:t>
            </a:r>
            <a:endParaRPr lang="cs-CZ" sz="2000" u="sng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u="sng" dirty="0" smtClean="0"/>
              <a:t>www.NFCsystemy.cz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u="sng" dirty="0" smtClean="0"/>
              <a:t>www.PATRON-PRO.cz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u="sng" dirty="0" smtClean="0"/>
              <a:t>www.IMA.cz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700" u="sng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Ing. Karel Kalivoda, </a:t>
            </a:r>
            <a:r>
              <a:rPr lang="cs-CZ" sz="2400" u="sng" dirty="0" smtClean="0"/>
              <a:t>karel.kalivoda@ima.cz</a:t>
            </a:r>
            <a:endParaRPr lang="en-US" sz="2400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15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Obsah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Co je NFCporter?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Vlastnosti NFCporter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NFCporter v identifikačním systému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Autonomní funkce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Virtuální vstupenky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Na čem pracujeme?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2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kumenty\IMA\Prezentace\background\nfcpor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031"/>
            <a:ext cx="9154120" cy="69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393939"/>
                </a:solidFill>
              </a:rPr>
              <a:t>Co je NFCporter?</a:t>
            </a:r>
            <a:endParaRPr lang="en-US" sz="4000" dirty="0">
              <a:solidFill>
                <a:srgbClr val="393939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3</a:t>
            </a:fld>
            <a:r>
              <a:rPr lang="en-US" smtClean="0"/>
              <a:t>  &gt;</a:t>
            </a:r>
            <a:endParaRPr lang="en-US" dirty="0"/>
          </a:p>
        </p:txBody>
      </p:sp>
      <p:pic>
        <p:nvPicPr>
          <p:cNvPr id="5" name="Picture 2" descr="C:\Dokumenty\IMA\Prezentace\background\03_blue_patick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4886"/>
            <a:ext cx="91440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2699792" y="6395828"/>
            <a:ext cx="2016224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b="1" i="1" dirty="0" smtClean="0"/>
              <a:t>Na Valentince 1003/1, Praha 5</a:t>
            </a:r>
          </a:p>
          <a:p>
            <a:pPr algn="l"/>
            <a:r>
              <a:rPr lang="cs-CZ" sz="1100" b="1" i="1" dirty="0" smtClean="0"/>
              <a:t>+420 251 081 097</a:t>
            </a:r>
            <a:endParaRPr lang="en-US" sz="1100" b="1" i="1" dirty="0"/>
          </a:p>
        </p:txBody>
      </p:sp>
      <p:sp>
        <p:nvSpPr>
          <p:cNvPr id="9" name="Zástupný symbol pro zápatí 4"/>
          <p:cNvSpPr txBox="1">
            <a:spLocks/>
          </p:cNvSpPr>
          <p:nvPr/>
        </p:nvSpPr>
        <p:spPr>
          <a:xfrm>
            <a:off x="2051720" y="5589240"/>
            <a:ext cx="2016224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1" i="1" dirty="0"/>
          </a:p>
        </p:txBody>
      </p:sp>
      <p:sp>
        <p:nvSpPr>
          <p:cNvPr id="10" name="Zástupný symbol pro zápatí 4"/>
          <p:cNvSpPr txBox="1">
            <a:spLocks/>
          </p:cNvSpPr>
          <p:nvPr/>
        </p:nvSpPr>
        <p:spPr>
          <a:xfrm>
            <a:off x="1043608" y="6408744"/>
            <a:ext cx="1683216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IMA s.r.o.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1" name="Zástupný symbol pro číslo snímku 5"/>
          <p:cNvSpPr txBox="1">
            <a:spLocks/>
          </p:cNvSpPr>
          <p:nvPr/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3200" b="1" kern="120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&lt;  </a:t>
            </a:r>
            <a:fld id="{7385F9E2-6814-4C5A-B86C-A0E7FA510007}" type="slidenum">
              <a:rPr lang="en-US" smtClean="0"/>
              <a:pPr/>
              <a:t>3</a:t>
            </a:fld>
            <a:r>
              <a:rPr lang="en-US" dirty="0" smtClean="0"/>
              <a:t>  &gt;</a:t>
            </a:r>
            <a:endParaRPr lang="en-US" dirty="0"/>
          </a:p>
        </p:txBody>
      </p:sp>
      <p:pic>
        <p:nvPicPr>
          <p:cNvPr id="12" name="Picture 3" descr="C:\Dokumenty\IMA\Prezentace\background\imalogo_gr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8651"/>
            <a:ext cx="1157462" cy="10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9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Co je NFCporter?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Univerzální NFC/RFID čtečka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Mobilní aplikace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4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Výhody NFCporter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všechny „karty“ na jednom místě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automatická detekce správné „karty“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vždy připraven v kapse uživatele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snadné přidání/odebrání práv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ztráta telefonu je uživatelem zaregistrována výrazně dříve než ztráta jiných osobních předmětů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5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kumenty\IMA\Prezentace\background\mob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144" y="1"/>
            <a:ext cx="10213144" cy="68580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Uživatelská interakce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identifikace přiložením telefonu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jeden telefon – neomezeně identifikátorů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ovládání nezávislých systémů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automatický průběh komunikace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stačí odblokovat displej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aplikace komunikuje bez zásahu uživatele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6</a:t>
            </a:fld>
            <a:r>
              <a:rPr lang="en-US" smtClean="0"/>
              <a:t>  &gt;</a:t>
            </a:r>
            <a:endParaRPr lang="en-US" dirty="0"/>
          </a:p>
        </p:txBody>
      </p:sp>
      <p:pic>
        <p:nvPicPr>
          <p:cNvPr id="7" name="Picture 2" descr="C:\Dokumenty\IMA\Prezentace\background\03_blue_patick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4886"/>
            <a:ext cx="9144000" cy="5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zápatí 4"/>
          <p:cNvSpPr txBox="1">
            <a:spLocks/>
          </p:cNvSpPr>
          <p:nvPr/>
        </p:nvSpPr>
        <p:spPr>
          <a:xfrm>
            <a:off x="2699792" y="6395828"/>
            <a:ext cx="2016224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100" b="1" i="1" dirty="0" smtClean="0"/>
              <a:t>Na Valentince 1003/1, Praha 5</a:t>
            </a:r>
          </a:p>
          <a:p>
            <a:pPr algn="l"/>
            <a:r>
              <a:rPr lang="cs-CZ" sz="1100" b="1" i="1" dirty="0" smtClean="0"/>
              <a:t>+420 251 081 097</a:t>
            </a:r>
            <a:endParaRPr lang="en-US" sz="1100" b="1" i="1" dirty="0"/>
          </a:p>
        </p:txBody>
      </p:sp>
      <p:sp>
        <p:nvSpPr>
          <p:cNvPr id="11" name="Zástupný symbol pro zápatí 4"/>
          <p:cNvSpPr txBox="1">
            <a:spLocks/>
          </p:cNvSpPr>
          <p:nvPr/>
        </p:nvSpPr>
        <p:spPr>
          <a:xfrm>
            <a:off x="1043608" y="6408744"/>
            <a:ext cx="1683216" cy="350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IMA s.r.o.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2" name="Zástupný symbol pro číslo snímku 5"/>
          <p:cNvSpPr txBox="1">
            <a:spLocks/>
          </p:cNvSpPr>
          <p:nvPr/>
        </p:nvSpPr>
        <p:spPr>
          <a:xfrm>
            <a:off x="7308304" y="6237312"/>
            <a:ext cx="1835696" cy="620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3200" b="1" kern="120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6</a:t>
            </a:fld>
            <a:r>
              <a:rPr lang="en-US" smtClean="0"/>
              <a:t>  &gt;</a:t>
            </a:r>
            <a:endParaRPr lang="en-US" dirty="0"/>
          </a:p>
        </p:txBody>
      </p:sp>
      <p:pic>
        <p:nvPicPr>
          <p:cNvPr id="13" name="Picture 3" descr="C:\Dokumenty\IMA\Prezentace\background\imalogo_gr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8651"/>
            <a:ext cx="1157462" cy="10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Bezpečnost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ověření proti čtečce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heslo, kód lokace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ověření proti ID systému</a:t>
            </a:r>
            <a:endParaRPr lang="cs-CZ" sz="2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identifikační číslo uživatele</a:t>
            </a:r>
          </a:p>
          <a:p>
            <a:pPr marL="514350" indent="-45720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zabezpečení identifikačních dat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na úrovni aplikace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7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Komunikace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telefon – čtečka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dle NFC P2P</a:t>
            </a:r>
            <a:endParaRPr lang="cs-CZ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400" dirty="0" smtClean="0"/>
              <a:t>čtečka – identifikační systém</a:t>
            </a:r>
          </a:p>
          <a:p>
            <a:pPr marL="914400" lvl="1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Wiegand/RS232</a:t>
            </a:r>
          </a:p>
          <a:p>
            <a:pPr marL="914400" lvl="1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volitelný formát identifikačního čísla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8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/>
              <a:t>NFCporter v ID systému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kompatibilita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s novými systémy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s již instalovanými systémy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ID systém je ten kdo ovládá výstupy (dveře apod.)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&lt;  </a:t>
            </a:r>
            <a:fld id="{7385F9E2-6814-4C5A-B86C-A0E7FA510007}" type="slidenum">
              <a:rPr lang="en-US" smtClean="0"/>
              <a:pPr/>
              <a:t>9</a:t>
            </a:fld>
            <a:r>
              <a:rPr lang="en-US" smtClean="0"/>
              <a:t> 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437</Words>
  <Application>Microsoft Office PowerPoint</Application>
  <PresentationFormat>Předvádění na obrazovce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NFC identifikační systém</vt:lpstr>
      <vt:lpstr>Obsah</vt:lpstr>
      <vt:lpstr>Co je NFCporter?</vt:lpstr>
      <vt:lpstr>Co je NFCporter?</vt:lpstr>
      <vt:lpstr>Výhody NFCporter</vt:lpstr>
      <vt:lpstr>Uživatelská interakce</vt:lpstr>
      <vt:lpstr>Bezpečnost</vt:lpstr>
      <vt:lpstr>Komunikace</vt:lpstr>
      <vt:lpstr>NFCporter v ID systému</vt:lpstr>
      <vt:lpstr>Autonomní NFCporter</vt:lpstr>
      <vt:lpstr>Virtuální vstupenky</vt:lpstr>
      <vt:lpstr>Prezentace aplikace PowerPoint</vt:lpstr>
      <vt:lpstr>Virtuální vstupenky – Use Case</vt:lpstr>
      <vt:lpstr>Na čem pracujeme?</vt:lpstr>
      <vt:lpstr>Díky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Kalivoda</dc:creator>
  <cp:lastModifiedBy>Karel Kalivoda</cp:lastModifiedBy>
  <cp:revision>29</cp:revision>
  <dcterms:created xsi:type="dcterms:W3CDTF">2013-12-04T10:08:05Z</dcterms:created>
  <dcterms:modified xsi:type="dcterms:W3CDTF">2013-12-04T16:05:55Z</dcterms:modified>
</cp:coreProperties>
</file>